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0" r:id="rId4"/>
    <p:sldId id="257" r:id="rId5"/>
    <p:sldId id="261" r:id="rId6"/>
    <p:sldId id="262" r:id="rId7"/>
    <p:sldId id="267" r:id="rId8"/>
    <p:sldId id="269" r:id="rId9"/>
    <p:sldId id="268" r:id="rId10"/>
    <p:sldId id="272" r:id="rId11"/>
    <p:sldId id="270" r:id="rId12"/>
    <p:sldId id="271" r:id="rId13"/>
    <p:sldId id="273" r:id="rId14"/>
    <p:sldId id="258" r:id="rId15"/>
    <p:sldId id="274" r:id="rId16"/>
    <p:sldId id="275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2020.03.13.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2020.03.13.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2020.03.13.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2020.03.13.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2020.03.13.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2020.03.13.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2020.03.13.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2020.03.13.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2020.03.13.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2020.03.13.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2020.03.13.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C7914-0295-4B79-89E8-1A8D7B72D870}" type="datetimeFigureOut">
              <a:rPr lang="hu-HU" smtClean="0"/>
              <a:t>2020.03.13.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6600" dirty="0" smtClean="0"/>
              <a:t>Gilgames eposz</a:t>
            </a:r>
            <a:endParaRPr lang="hu-H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Úm-napisti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elmeséli az özönvíz történetét, amit csak ő él túl, ezért </a:t>
            </a:r>
            <a:r>
              <a:rPr lang="hu-HU" smtClean="0">
                <a:latin typeface="Times New Roman" pitchFamily="18" charset="0"/>
                <a:cs typeface="Times New Roman" pitchFamily="18" charset="0"/>
              </a:rPr>
              <a:t>vált halhatatlanná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de ez csak egyszeri eset volt. Gilgames azonban örök fiatalságot nyerhet a fiatalság füvének segítségével.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80928"/>
            <a:ext cx="765197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1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fiatalság füvét megszerzi Gilgames, de azt egy kígyó falja fel. A mű végén Gilgames megbékél a halállal, hiszen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Enkidu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elmondja neki, hogy hírneve a túlvilágon jó sorsot biztosít számára.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348880"/>
            <a:ext cx="878791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8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4800" u="sng" dirty="0" smtClean="0">
                <a:latin typeface="Times New Roman" pitchFamily="18" charset="0"/>
                <a:cs typeface="Times New Roman" pitchFamily="18" charset="0"/>
              </a:rPr>
              <a:t>A mű főbb témái</a:t>
            </a:r>
            <a:endParaRPr lang="hu-HU" sz="48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8064896" cy="51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1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u="sng" dirty="0" smtClean="0">
                <a:latin typeface="Times New Roman" pitchFamily="18" charset="0"/>
                <a:cs typeface="Times New Roman" pitchFamily="18" charset="0"/>
              </a:rPr>
              <a:t>Szerelem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műben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Enkidut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gyönyörű templomi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örömlány,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Istár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>
                <a:latin typeface="Times New Roman" pitchFamily="18" charset="0"/>
                <a:cs typeface="Times New Roman" pitchFamily="18" charset="0"/>
              </a:rPr>
              <a:t>szerelemistennő </a:t>
            </a:r>
            <a:r>
              <a:rPr lang="hu-HU" smtClean="0">
                <a:latin typeface="Times New Roman" pitchFamily="18" charset="0"/>
                <a:cs typeface="Times New Roman" pitchFamily="18" charset="0"/>
              </a:rPr>
              <a:t>papnője civilizálta,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emeli ki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az állati sorsból.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10544"/>
            <a:ext cx="3269772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9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u="sng" dirty="0" smtClean="0">
                <a:latin typeface="Times New Roman" pitchFamily="18" charset="0"/>
                <a:cs typeface="Times New Roman" pitchFamily="18" charset="0"/>
              </a:rPr>
              <a:t>Barátság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Enkidu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és Gilgames ellenségekből lesznek a legjobb barátok.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6120680" cy="45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u="sng" dirty="0" smtClean="0">
                <a:latin typeface="Times New Roman" pitchFamily="18" charset="0"/>
                <a:cs typeface="Times New Roman" pitchFamily="18" charset="0"/>
              </a:rPr>
              <a:t>Halál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Gilgames egyharmad részben ember, kétharmad részben isten, de a halált nem kerülheti el.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7772356" cy="43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u="sng" dirty="0" smtClean="0">
                <a:latin typeface="Times New Roman" pitchFamily="18" charset="0"/>
                <a:cs typeface="Times New Roman" pitchFamily="18" charset="0"/>
              </a:rPr>
              <a:t>Hírnév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hírnév egyfajta hallhatatlanságot biztosít, hiszen a híres emberek neve és cselekedetei fennmaradnak.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9144000" cy="282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nyugati és a keleti kultúrkör határán fekvő Mezopotámia a civilizáció egyik bölcsője. Innen származik a Gilgames eposz.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54" y="2348880"/>
            <a:ext cx="7250603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8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Gilgames a legelső fennmaradt irodalmi alkotás a nyugati kultúrában, de a Kr. e. 2 és a Kr.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 19. század között ismeretlen volt.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48880"/>
            <a:ext cx="7620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u="sng" dirty="0" smtClean="0">
                <a:latin typeface="Times New Roman" pitchFamily="18" charset="0"/>
                <a:cs typeface="Times New Roman" pitchFamily="18" charset="0"/>
              </a:rPr>
              <a:t>A mű cselekménye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mű töredékesen maradt ránk, így egyes részek tartalmára csak következtethetünk, a történet egyes fejezetei ismeretlenek 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zámunkra.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276872"/>
            <a:ext cx="3960440" cy="4356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első és második kőtábla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Enkidu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teremtését írja le. A mű elején Gilgames gőgös és zsarnoki, ezért a nép az istenektől kér segítséget. Ők megteremtik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Enkidut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 félig ember, félig állat lényt.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48484"/>
            <a:ext cx="6264696" cy="433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1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Enkidut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civilizálják, majd megküzd Gilgamessel. Mivel nem tudják legyőzni egymást barátokká válnak.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340768"/>
            <a:ext cx="40195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6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3.-tól a 7. táblák kettejük kalandjait tartalmazzák, közösen legyőzik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Humbabát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és az égi bikát.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7200800" cy="495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istenek elhatározzák, hogy egyiküknek meg kell halnia: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Enkidu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beteg lesz, majd hamarosan meghal.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3557"/>
            <a:ext cx="7092280" cy="527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Gilgames barátja halálát látva megrémül, és a hallhatatlanság titkát kezdi keresni. Felkeresi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Úm-napistit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az egyetlen halhatatlan embert.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7488832" cy="449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9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322</Words>
  <Application>Microsoft Office PowerPoint</Application>
  <PresentationFormat>Diavetítés a képernyőre (4:3 oldalarány)</PresentationFormat>
  <Paragraphs>21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Gilgames eposz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Péter</dc:creator>
  <cp:lastModifiedBy>Péter</cp:lastModifiedBy>
  <cp:revision>23</cp:revision>
  <dcterms:created xsi:type="dcterms:W3CDTF">2015-08-27T02:13:55Z</dcterms:created>
  <dcterms:modified xsi:type="dcterms:W3CDTF">2020-03-13T21:07:55Z</dcterms:modified>
</cp:coreProperties>
</file>